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1B97-6E71-4371-B56E-1D3FD411F92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EF5F-BC39-4795-AFC0-A2E38BD3296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1B97-6E71-4371-B56E-1D3FD411F92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EF5F-BC39-4795-AFC0-A2E38BD3296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1B97-6E71-4371-B56E-1D3FD411F92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EF5F-BC39-4795-AFC0-A2E38BD3296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1B97-6E71-4371-B56E-1D3FD411F92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EF5F-BC39-4795-AFC0-A2E38BD3296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1B97-6E71-4371-B56E-1D3FD411F92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EF5F-BC39-4795-AFC0-A2E38BD3296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1B97-6E71-4371-B56E-1D3FD411F92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EF5F-BC39-4795-AFC0-A2E38BD3296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1B97-6E71-4371-B56E-1D3FD411F92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EF5F-BC39-4795-AFC0-A2E38BD3296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1B97-6E71-4371-B56E-1D3FD411F92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EF5F-BC39-4795-AFC0-A2E38BD3296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1B97-6E71-4371-B56E-1D3FD411F92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EF5F-BC39-4795-AFC0-A2E38BD3296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1B97-6E71-4371-B56E-1D3FD411F92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EF5F-BC39-4795-AFC0-A2E38BD3296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1B97-6E71-4371-B56E-1D3FD411F92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EF5F-BC39-4795-AFC0-A2E38BD3296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21B97-6E71-4371-B56E-1D3FD411F92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5EF5F-BC39-4795-AFC0-A2E38BD3296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 rot="5400000">
            <a:off x="1313638" y="2726922"/>
            <a:ext cx="972108" cy="792088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NEE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203848" y="1124744"/>
            <a:ext cx="720080" cy="792088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JA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5576" y="260648"/>
            <a:ext cx="2376264" cy="23042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Is het 1</a:t>
            </a:r>
            <a:r>
              <a:rPr lang="nl-NL" baseline="30000" dirty="0" smtClean="0"/>
              <a:t>e</a:t>
            </a:r>
            <a:r>
              <a:rPr lang="nl-NL" dirty="0" smtClean="0"/>
              <a:t> werkwoord in de zin ´to be´ (am/is/are/was/were) óf ´to have´ (have/has/had) óf een hulpwerkwoord (can/could/may/must/will/would/should)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995936" y="620688"/>
            <a:ext cx="3672408" cy="194421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Dan mag je de locatie van het werkwoord en onderwerp omdraaien:</a:t>
            </a:r>
          </a:p>
          <a:p>
            <a:pPr algn="ctr"/>
            <a:endParaRPr lang="nl-NL" dirty="0"/>
          </a:p>
          <a:p>
            <a:pPr algn="ctr"/>
            <a:r>
              <a:rPr lang="nl-NL" dirty="0" smtClean="0"/>
              <a:t>She can play guitar.</a:t>
            </a:r>
          </a:p>
          <a:p>
            <a:pPr algn="ctr"/>
            <a:r>
              <a:rPr lang="nl-NL" dirty="0" smtClean="0"/>
              <a:t>  = Can she play guitar?</a:t>
            </a:r>
            <a:endParaRPr lang="en-US" dirty="0"/>
          </a:p>
        </p:txBody>
      </p:sp>
      <p:sp>
        <p:nvSpPr>
          <p:cNvPr id="28" name="Curved Up Arrow 27"/>
          <p:cNvSpPr/>
          <p:nvPr/>
        </p:nvSpPr>
        <p:spPr>
          <a:xfrm rot="10800000">
            <a:off x="5076056" y="1700808"/>
            <a:ext cx="432048" cy="216024"/>
          </a:xfrm>
          <a:prstGeom prst="curvedUp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Heptagon 28"/>
          <p:cNvSpPr/>
          <p:nvPr/>
        </p:nvSpPr>
        <p:spPr>
          <a:xfrm>
            <a:off x="0" y="476672"/>
            <a:ext cx="1043608" cy="504056"/>
          </a:xfrm>
          <a:prstGeom prst="heptag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95536" y="3717032"/>
            <a:ext cx="2736304" cy="79208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 de </a:t>
            </a:r>
            <a:r>
              <a:rPr lang="en-US" dirty="0" err="1" smtClean="0"/>
              <a:t>zin</a:t>
            </a:r>
            <a:r>
              <a:rPr lang="en-US" dirty="0" smtClean="0"/>
              <a:t> </a:t>
            </a:r>
            <a:r>
              <a:rPr lang="en-US" dirty="0" err="1" smtClean="0"/>
              <a:t>tegenwoordige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 of </a:t>
            </a:r>
            <a:r>
              <a:rPr lang="en-US" dirty="0" err="1" smtClean="0"/>
              <a:t>verleden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/>
              <a:t>?</a:t>
            </a:r>
          </a:p>
        </p:txBody>
      </p:sp>
      <p:sp>
        <p:nvSpPr>
          <p:cNvPr id="31" name="Right Arrow 30"/>
          <p:cNvSpPr/>
          <p:nvPr/>
        </p:nvSpPr>
        <p:spPr>
          <a:xfrm>
            <a:off x="3383868" y="3573016"/>
            <a:ext cx="972108" cy="79208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VERL.</a:t>
            </a:r>
            <a:endParaRPr lang="en-US" dirty="0"/>
          </a:p>
        </p:txBody>
      </p:sp>
      <p:sp>
        <p:nvSpPr>
          <p:cNvPr id="32" name="Right Arrow 31"/>
          <p:cNvSpPr/>
          <p:nvPr/>
        </p:nvSpPr>
        <p:spPr>
          <a:xfrm rot="5400000">
            <a:off x="1223628" y="4833156"/>
            <a:ext cx="1296144" cy="79208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TEGENW.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4499992" y="3356992"/>
            <a:ext cx="3600400" cy="792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 Je </a:t>
            </a:r>
            <a:r>
              <a:rPr lang="en-US" dirty="0" err="1" smtClean="0"/>
              <a:t>plaatst</a:t>
            </a:r>
            <a:r>
              <a:rPr lang="en-US" dirty="0" smtClean="0"/>
              <a:t> ‘</a:t>
            </a:r>
            <a:r>
              <a:rPr lang="en-US" i="1" dirty="0" smtClean="0"/>
              <a:t>did</a:t>
            </a:r>
            <a:r>
              <a:rPr lang="en-US" dirty="0" smtClean="0"/>
              <a:t>’ </a:t>
            </a:r>
            <a:r>
              <a:rPr lang="en-US" dirty="0" err="1" smtClean="0"/>
              <a:t>vóór</a:t>
            </a:r>
            <a:r>
              <a:rPr lang="en-US" dirty="0" smtClean="0"/>
              <a:t> de zin</a:t>
            </a:r>
            <a:r>
              <a:rPr lang="en-US" dirty="0" smtClean="0"/>
              <a:t>. Na </a:t>
            </a:r>
            <a:r>
              <a:rPr lang="en-US" i="1" dirty="0" smtClean="0"/>
              <a:t>did</a:t>
            </a:r>
            <a:r>
              <a:rPr lang="en-US" dirty="0" smtClean="0"/>
              <a:t> </a:t>
            </a:r>
            <a:r>
              <a:rPr lang="en-US" dirty="0" err="1" smtClean="0"/>
              <a:t>komt</a:t>
            </a:r>
            <a:r>
              <a:rPr lang="en-US" dirty="0" smtClean="0"/>
              <a:t> het </a:t>
            </a:r>
            <a:r>
              <a:rPr lang="en-US" dirty="0" err="1" smtClean="0"/>
              <a:t>onderwerp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het </a:t>
            </a:r>
            <a:r>
              <a:rPr lang="en-US" dirty="0" err="1" smtClean="0"/>
              <a:t>ww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323528" y="5949280"/>
            <a:ext cx="3600400" cy="7920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 Je </a:t>
            </a:r>
            <a:r>
              <a:rPr lang="en-US" dirty="0" err="1" smtClean="0"/>
              <a:t>plaatst</a:t>
            </a:r>
            <a:r>
              <a:rPr lang="en-US" dirty="0" smtClean="0"/>
              <a:t> ‘</a:t>
            </a:r>
            <a:r>
              <a:rPr lang="en-US" i="1" dirty="0" smtClean="0"/>
              <a:t>do</a:t>
            </a:r>
            <a:r>
              <a:rPr lang="en-US" dirty="0" smtClean="0"/>
              <a:t>’ </a:t>
            </a:r>
            <a:r>
              <a:rPr lang="en-US" dirty="0" err="1" smtClean="0"/>
              <a:t>bij</a:t>
            </a:r>
            <a:r>
              <a:rPr lang="en-US" dirty="0" smtClean="0"/>
              <a:t> I/you/we/they of ‘</a:t>
            </a:r>
            <a:r>
              <a:rPr lang="en-US" i="1" dirty="0" smtClean="0"/>
              <a:t>does</a:t>
            </a:r>
            <a:r>
              <a:rPr lang="en-US" dirty="0" smtClean="0"/>
              <a:t>’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smtClean="0"/>
              <a:t>he/she/it </a:t>
            </a:r>
            <a:r>
              <a:rPr lang="en-US" dirty="0" err="1" smtClean="0"/>
              <a:t>vóór</a:t>
            </a:r>
            <a:r>
              <a:rPr lang="en-US" dirty="0" smtClean="0"/>
              <a:t> de zin. 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4139952" y="4509120"/>
            <a:ext cx="4896544" cy="144016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 smtClean="0"/>
              <a:t>2. </a:t>
            </a:r>
            <a:r>
              <a:rPr lang="en-US" dirty="0" smtClean="0"/>
              <a:t>Je </a:t>
            </a:r>
            <a:r>
              <a:rPr lang="en-US" dirty="0" err="1" smtClean="0"/>
              <a:t>zorgt</a:t>
            </a:r>
            <a:r>
              <a:rPr lang="en-US" dirty="0" smtClean="0"/>
              <a:t> </a:t>
            </a:r>
            <a:r>
              <a:rPr lang="en-US" dirty="0" err="1" smtClean="0"/>
              <a:t>ervoor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het </a:t>
            </a:r>
            <a:r>
              <a:rPr lang="en-US" dirty="0" err="1" smtClean="0"/>
              <a:t>hele</a:t>
            </a:r>
            <a:r>
              <a:rPr lang="en-US" dirty="0" smtClean="0"/>
              <a:t> </a:t>
            </a:r>
            <a:r>
              <a:rPr lang="en-US" dirty="0" err="1" smtClean="0"/>
              <a:t>werkwoord</a:t>
            </a:r>
            <a:r>
              <a:rPr lang="en-US" dirty="0" smtClean="0"/>
              <a:t> </a:t>
            </a:r>
            <a:r>
              <a:rPr lang="en-US" dirty="0" err="1" smtClean="0"/>
              <a:t>erachter</a:t>
            </a:r>
            <a:r>
              <a:rPr lang="en-US" dirty="0" smtClean="0"/>
              <a:t> </a:t>
            </a:r>
            <a:r>
              <a:rPr lang="en-US" dirty="0" err="1" smtClean="0"/>
              <a:t>staat</a:t>
            </a:r>
            <a:r>
              <a:rPr lang="en-US" dirty="0" smtClean="0"/>
              <a:t>. Je </a:t>
            </a:r>
            <a:r>
              <a:rPr lang="en-US" dirty="0" err="1" smtClean="0"/>
              <a:t>laat</a:t>
            </a:r>
            <a:r>
              <a:rPr lang="en-US" dirty="0" smtClean="0"/>
              <a:t> de extra ‘s’ of ‘</a:t>
            </a:r>
            <a:r>
              <a:rPr lang="en-US" dirty="0" err="1" smtClean="0"/>
              <a:t>ed</a:t>
            </a:r>
            <a:r>
              <a:rPr lang="en-US" dirty="0" smtClean="0"/>
              <a:t>’ </a:t>
            </a:r>
            <a:r>
              <a:rPr lang="en-US" dirty="0" err="1" smtClean="0"/>
              <a:t>weg</a:t>
            </a:r>
            <a:r>
              <a:rPr lang="en-US" dirty="0" smtClean="0"/>
              <a:t>!</a:t>
            </a:r>
          </a:p>
          <a:p>
            <a:endParaRPr lang="en-US" dirty="0" smtClean="0"/>
          </a:p>
          <a:p>
            <a:r>
              <a:rPr lang="en-US" dirty="0" smtClean="0"/>
              <a:t>Does she plays guitar?  = Does she play guitar?</a:t>
            </a:r>
          </a:p>
          <a:p>
            <a:r>
              <a:rPr lang="en-US" dirty="0" smtClean="0"/>
              <a:t>Did they walked this far? = Did they walk this far?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5508104" y="5373216"/>
            <a:ext cx="144016" cy="21602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5508104" y="5733256"/>
            <a:ext cx="144016" cy="14401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ight Arrow 39"/>
          <p:cNvSpPr/>
          <p:nvPr/>
        </p:nvSpPr>
        <p:spPr>
          <a:xfrm rot="5400000">
            <a:off x="7776356" y="3753036"/>
            <a:ext cx="999728" cy="3516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VERL.</a:t>
            </a:r>
            <a:endParaRPr lang="en-US" dirty="0"/>
          </a:p>
        </p:txBody>
      </p:sp>
      <p:sp>
        <p:nvSpPr>
          <p:cNvPr id="42" name="Heptagon 41"/>
          <p:cNvSpPr/>
          <p:nvPr/>
        </p:nvSpPr>
        <p:spPr>
          <a:xfrm>
            <a:off x="7092280" y="2060848"/>
            <a:ext cx="792088" cy="576064"/>
          </a:xfrm>
          <a:prstGeom prst="heptag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43" name="Heptagon 42"/>
          <p:cNvSpPr/>
          <p:nvPr/>
        </p:nvSpPr>
        <p:spPr>
          <a:xfrm>
            <a:off x="7956376" y="5949280"/>
            <a:ext cx="792088" cy="504056"/>
          </a:xfrm>
          <a:prstGeom prst="heptag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6" name="7-Point Star 5"/>
          <p:cNvSpPr/>
          <p:nvPr/>
        </p:nvSpPr>
        <p:spPr>
          <a:xfrm>
            <a:off x="7120736" y="-131456"/>
            <a:ext cx="2165019" cy="1992038"/>
          </a:xfrm>
          <a:prstGeom prst="star7">
            <a:avLst>
              <a:gd name="adj" fmla="val 36172"/>
              <a:gd name="hf" fmla="val 102572"/>
              <a:gd name="vf" fmla="val 105210"/>
            </a:avLst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 smtClean="0"/>
              <a:t>Vragen maken</a:t>
            </a:r>
            <a:endParaRPr lang="en-US" sz="2800" dirty="0"/>
          </a:p>
        </p:txBody>
      </p:sp>
      <p:sp>
        <p:nvSpPr>
          <p:cNvPr id="21" name="Right Arrow 31"/>
          <p:cNvSpPr/>
          <p:nvPr/>
        </p:nvSpPr>
        <p:spPr>
          <a:xfrm rot="20227612">
            <a:off x="3896775" y="5988847"/>
            <a:ext cx="1206433" cy="60805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TEGENW.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163</Words>
  <Application>Microsoft Office PowerPoint</Application>
  <PresentationFormat>Diavoorstelling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vanderhoff</dc:creator>
  <cp:lastModifiedBy>Fannie Ploegmakers-van der Hoff</cp:lastModifiedBy>
  <cp:revision>16</cp:revision>
  <cp:lastPrinted>2015-11-18T09:06:55Z</cp:lastPrinted>
  <dcterms:created xsi:type="dcterms:W3CDTF">2015-04-09T08:05:53Z</dcterms:created>
  <dcterms:modified xsi:type="dcterms:W3CDTF">2015-11-18T09:07:33Z</dcterms:modified>
</cp:coreProperties>
</file>